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C5A1-272A-47CE-B2FB-CCBA32567AFB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C1A7-D3FC-4169-BBB5-6D764E155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0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C5A1-272A-47CE-B2FB-CCBA32567AFB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C1A7-D3FC-4169-BBB5-6D764E155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3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C5A1-272A-47CE-B2FB-CCBA32567AFB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C1A7-D3FC-4169-BBB5-6D764E155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6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C5A1-272A-47CE-B2FB-CCBA32567AFB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C1A7-D3FC-4169-BBB5-6D764E155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69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C5A1-272A-47CE-B2FB-CCBA32567AFB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C1A7-D3FC-4169-BBB5-6D764E155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39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C5A1-272A-47CE-B2FB-CCBA32567AFB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C1A7-D3FC-4169-BBB5-6D764E155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C5A1-272A-47CE-B2FB-CCBA32567AFB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C1A7-D3FC-4169-BBB5-6D764E155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7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C5A1-272A-47CE-B2FB-CCBA32567AFB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C1A7-D3FC-4169-BBB5-6D764E155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9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C5A1-272A-47CE-B2FB-CCBA32567AFB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C1A7-D3FC-4169-BBB5-6D764E155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5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C5A1-272A-47CE-B2FB-CCBA32567AFB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C1A7-D3FC-4169-BBB5-6D764E155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38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C5A1-272A-47CE-B2FB-CCBA32567AFB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C1A7-D3FC-4169-BBB5-6D764E155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56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EC5A1-272A-47CE-B2FB-CCBA32567AFB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0C1A7-D3FC-4169-BBB5-6D764E155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2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5" r="-184" b="12892"/>
          <a:stretch/>
        </p:blipFill>
        <p:spPr>
          <a:xfrm>
            <a:off x="2095072" y="731520"/>
            <a:ext cx="4949784" cy="557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6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566" y="198783"/>
            <a:ext cx="5416825" cy="652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4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292" y="516173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9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93" y="159026"/>
            <a:ext cx="5981369" cy="654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7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326" r="-4174" b="16283"/>
          <a:stretch/>
        </p:blipFill>
        <p:spPr>
          <a:xfrm>
            <a:off x="1972268" y="349856"/>
            <a:ext cx="5366786" cy="634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1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7" t="13315" r="11261" b="9076"/>
          <a:stretch/>
        </p:blipFill>
        <p:spPr>
          <a:xfrm>
            <a:off x="1828801" y="763325"/>
            <a:ext cx="5454594" cy="537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4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6" y="747423"/>
            <a:ext cx="7569642" cy="546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7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301487"/>
            <a:ext cx="6096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40557" y="1017767"/>
            <a:ext cx="22899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Bear Hug Directions: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“Hug” hand goes in the left hand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“Bear” hand goes in your right hand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Form “X” with your arms in front of you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Hug yourself by wrapping you arms around you back as tight as possible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Imagine this hug is from us.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Love you!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16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414" y="0"/>
            <a:ext cx="56879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5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865" y="890587"/>
            <a:ext cx="5970270" cy="5076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81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402" y="113030"/>
            <a:ext cx="4735195" cy="6631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793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6" y="1057523"/>
            <a:ext cx="8635117" cy="4420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005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21" y="858741"/>
            <a:ext cx="6949440" cy="526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9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163" y="381663"/>
            <a:ext cx="6217919" cy="6194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986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1" y="262393"/>
            <a:ext cx="7609398" cy="6170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669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27" y="124322"/>
            <a:ext cx="6176673" cy="657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4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</TotalTime>
  <Words>56</Words>
  <Application>Microsoft Office PowerPoint</Application>
  <PresentationFormat>On-screen Show (4:3)</PresentationFormat>
  <Paragraphs>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Air Force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HILTON, LEILANI D MSgt USAF ACC 49 FSS/FSDP</dc:creator>
  <cp:lastModifiedBy>MIDDLETON, KIMMY G MSgt USAF ACC 49 FSS/FSFR</cp:lastModifiedBy>
  <cp:revision>2</cp:revision>
  <cp:lastPrinted>2017-05-19T20:50:08Z</cp:lastPrinted>
  <dcterms:created xsi:type="dcterms:W3CDTF">2017-05-19T15:14:06Z</dcterms:created>
  <dcterms:modified xsi:type="dcterms:W3CDTF">2017-05-19T20:52:10Z</dcterms:modified>
</cp:coreProperties>
</file>